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4" d="100"/>
          <a:sy n="74" d="100"/>
        </p:scale>
        <p:origin x="-108" y="-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7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721896"/>
            <a:ext cx="7885113" cy="1021557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F871AB4-7521-4FBD-B651-FB01165862DB}" type="datetimeFigureOut">
              <a:rPr lang="es-ES" smtClean="0"/>
              <a:t>12/03/2014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8E70703-3529-4958-B179-C3F2EB4A4F28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sz="2400" dirty="0" smtClean="0">
                <a:latin typeface="Comic Sans MS" pitchFamily="66" charset="0"/>
              </a:rPr>
              <a:t>Liderazgo y la inteligencia emocional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505917"/>
            <a:ext cx="8280920" cy="1102519"/>
          </a:xfrm>
        </p:spPr>
        <p:txBody>
          <a:bodyPr/>
          <a:lstStyle/>
          <a:p>
            <a:r>
              <a:rPr lang="es-ES_tradnl" dirty="0" smtClean="0">
                <a:latin typeface="Comic Sans MS" pitchFamily="66" charset="0"/>
              </a:rPr>
              <a:t>Tercer y cuarto descubrimiento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atin typeface="Comic Sans MS" pitchFamily="66" charset="0"/>
              </a:rPr>
              <a:t>TERCER DESCUBRIMIENTO: MI AGENDA DE APRENDIZAJE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552" y="1167594"/>
            <a:ext cx="7994848" cy="1296144"/>
          </a:xfrm>
        </p:spPr>
        <p:txBody>
          <a:bodyPr>
            <a:normAutofit fontScale="85000" lnSpcReduction="10000"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Como ya hemos visto, la motivación para el cambio parte de los dos primeros descubrimientos : el yo ideal y el yo real. Pero para provocar el cambio es necesario dispones de un mapa de del camino, un plan que nos ayude a contar con nuestras fortalezas para contrarrestar nuestras debilidades y este, modo poder alcanzar nuestras metas y objetivos.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zuhere.com/amor/wp-content/uploads/2013/03/yo-r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6951"/>
            <a:ext cx="3277558" cy="23105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627534"/>
            <a:ext cx="8068816" cy="3194112"/>
          </a:xfrm>
        </p:spPr>
        <p:txBody>
          <a:bodyPr>
            <a:normAutofit lnSpcReduction="10000"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La determinación de objetivos de aprendizaje concretos y asequibles favorece el establecimiento de metas movilizadoras que lienta el desarrollo del abanico completo de la competencias de la IE.</a:t>
            </a: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Los objetivos deben centrarse mas en nuestras fortalezas que en nuestras debilidades. Deben ser intrínsecos, es decir, propios de la persona y no impuestos desde afuera. Es necesario, también, que los planes sean lo suficiente flexibles como para que dispongamos de varias alternativas. Además, deben ser viables y estar graduados y escalonados.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7494"/>
            <a:ext cx="7924800" cy="597713"/>
          </a:xfrm>
        </p:spPr>
        <p:txBody>
          <a:bodyPr/>
          <a:lstStyle/>
          <a:p>
            <a:pPr algn="ctr"/>
            <a:r>
              <a:rPr lang="es-ES_tradnl" dirty="0" smtClean="0">
                <a:latin typeface="Comic Sans MS" pitchFamily="66" charset="0"/>
              </a:rPr>
              <a:t>Síndrome de la rana hervida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4" name="La rana en agua caliente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1057" b="9681"/>
          <a:stretch/>
        </p:blipFill>
        <p:spPr>
          <a:xfrm>
            <a:off x="1384909" y="1005578"/>
            <a:ext cx="6560744" cy="3133677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545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000" dirty="0" smtClean="0">
                <a:latin typeface="Comic Sans MS" pitchFamily="66" charset="0"/>
              </a:rPr>
              <a:t>Cuarto descubrimiento: experimentar y practicar las nuevas conductas, pensamientos y sentimientos hasta llegar a dominarlos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1479612"/>
          </a:xfrm>
        </p:spPr>
        <p:txBody>
          <a:bodyPr>
            <a:normAutofit fontScale="92500" lnSpcReduction="10000"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Para lograr el cambio que estamos buscando, es necesario tomar conciencia de nuestros hábitos inadecuados, ejercitar deliberada y conscientemente una forma mejor de hacer las cosas y aprovechar todas las ocasiones posibles para fortalecer esa nueva conducta.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larevista.ec/sites/default/files/conduc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09732"/>
            <a:ext cx="4176464" cy="24740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249494"/>
            <a:ext cx="7924800" cy="1728192"/>
          </a:xfrm>
        </p:spPr>
        <p:txBody>
          <a:bodyPr>
            <a:normAutofit fontScale="92500" lnSpcReduction="10000"/>
          </a:bodyPr>
          <a:lstStyle/>
          <a:p>
            <a:r>
              <a:rPr lang="es-ES_tradnl" sz="1800" dirty="0">
                <a:latin typeface="Arial" pitchFamily="34" charset="0"/>
                <a:cs typeface="Arial" pitchFamily="34" charset="0"/>
              </a:rPr>
              <a:t>La clave para el aprendizaje de un nuevo habito consiste en ejercitarlo una y otra vez hasta llegar a dominarlo.</a:t>
            </a:r>
          </a:p>
          <a:p>
            <a:r>
              <a:rPr lang="es-ES_tradnl" sz="1800" dirty="0">
                <a:latin typeface="Arial" pitchFamily="34" charset="0"/>
                <a:cs typeface="Arial" pitchFamily="34" charset="0"/>
              </a:rPr>
              <a:t>Un buen aporte para el desarrollo exitosos de este proceso consiste en la capacidad de visualizar con claridad nuestro yo ideal y mantener la atención en esa imagen. La visualización funciona como un poderoso motivador.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3074" name="Picture 2" descr="http://enpositivocoaching.files.wordpress.com/2013/01/motiv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99113"/>
            <a:ext cx="3631234" cy="18060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lartedelaestrategia.com/images/p702_0_02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4926"/>
            <a:ext cx="3528392" cy="16621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</TotalTime>
  <Words>291</Words>
  <Application>Microsoft Office PowerPoint</Application>
  <PresentationFormat>Presentación en pantalla (16:9)</PresentationFormat>
  <Paragraphs>11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Horizonte</vt:lpstr>
      <vt:lpstr>Tercer y cuarto descubrimiento</vt:lpstr>
      <vt:lpstr>TERCER DESCUBRIMIENTO: MI AGENDA DE APRENDIZAJE</vt:lpstr>
      <vt:lpstr>Presentación de PowerPoint</vt:lpstr>
      <vt:lpstr>Síndrome de la rana hervida</vt:lpstr>
      <vt:lpstr>Cuarto descubrimiento: experimentar y practicar las nuevas conductas, pensamientos y sentimientos hasta llegar a dominarlos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Tercer y cuarto descubrimiento</dc:title>
  <dc:creator>JORDY</dc:creator>
  <cp:lastModifiedBy>JORDY</cp:lastModifiedBy>
  <cp:revision>9</cp:revision>
  <dcterms:created xsi:type="dcterms:W3CDTF">2014-03-12T22:39:38Z</dcterms:created>
  <dcterms:modified xsi:type="dcterms:W3CDTF">2014-03-13T00:12:09Z</dcterms:modified>
</cp:coreProperties>
</file>