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3721895"/>
            <a:ext cx="7885113" cy="1021557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4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D73B531-2C0F-40A4-A8D3-9C9ED63B667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4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D80AC5B-21E6-43DE-871A-7A6F65CF9BE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400" dirty="0" smtClean="0">
                <a:latin typeface="Comic Sans MS" pitchFamily="66" charset="0"/>
              </a:rPr>
              <a:t>Disciplina y Amistad</a:t>
            </a:r>
            <a:endParaRPr lang="es-E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7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000" b="1" dirty="0" smtClean="0">
                <a:latin typeface="Comic Sans MS" pitchFamily="66" charset="0"/>
              </a:rPr>
              <a:t>Disciplina </a:t>
            </a:r>
            <a:endParaRPr lang="es-ES" sz="40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s-ES" sz="3200" dirty="0" smtClean="0">
                <a:latin typeface="Comic Sans MS" pitchFamily="66" charset="0"/>
                <a:cs typeface="Arial" pitchFamily="34" charset="0"/>
              </a:rPr>
              <a:t>Este valor es fundamental y básico para poder desarrollar muchas otras virtudes. Sin la disciplina es prácticamente imposible tener fortaleza y ante las adversidades que se presentan día a día.</a:t>
            </a:r>
          </a:p>
          <a:p>
            <a:endParaRPr lang="es-E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5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226442"/>
            <a:ext cx="8229600" cy="2561333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omic Sans MS" pitchFamily="66" charset="0"/>
                <a:cs typeface="Arial" pitchFamily="34" charset="0"/>
              </a:rPr>
              <a:t>Su propósito es amoldar el carácter y el comportamiento de una persona para conseguir una eficiencia máxima en alguna labor. </a:t>
            </a:r>
          </a:p>
          <a:p>
            <a:endParaRPr lang="es-ES" sz="2800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6" descr="E:\DISCIPLINA. IMAGENES\disicpl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752810"/>
            <a:ext cx="3774353" cy="26185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7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303499"/>
            <a:ext cx="8229600" cy="1836204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Para la mayoría de los padres e hijos, la disciplina equivale a castigo, y se reduce al sólo cumplimiento de ciertas normas externas de conducta.</a:t>
            </a:r>
          </a:p>
          <a:p>
            <a:endParaRPr lang="es-ES" sz="2800" dirty="0">
              <a:latin typeface="Comic Sans MS" pitchFamily="66" charset="0"/>
            </a:endParaRPr>
          </a:p>
        </p:txBody>
      </p:sp>
      <p:pic>
        <p:nvPicPr>
          <p:cNvPr id="4" name="Picture 6" descr="E:\DISCIPLINA. IMAGENES\disi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4" y="2080418"/>
            <a:ext cx="3503503" cy="241898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E:\DISCIPLINA. IMAGENES\disciplic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40" y="2139703"/>
            <a:ext cx="3553309" cy="237798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3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95486"/>
            <a:ext cx="8229600" cy="3078342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Los efectos del castigo ocasional son buenos pero cuando se usa un castigo muy a menudo, pierde eficacia.</a:t>
            </a:r>
          </a:p>
          <a:p>
            <a:r>
              <a:rPr lang="es-ES" sz="2400" dirty="0" smtClean="0">
                <a:latin typeface="Comic Sans MS" pitchFamily="66" charset="0"/>
              </a:rPr>
              <a:t>No enseña al hijo cómo reemplazar la mala conducta por otra más aceptable.</a:t>
            </a:r>
          </a:p>
          <a:p>
            <a:endParaRPr lang="es-CO" sz="2400" dirty="0" smtClean="0">
              <a:latin typeface="Comic Sans MS" pitchFamily="66" charset="0"/>
            </a:endParaRPr>
          </a:p>
          <a:p>
            <a:endParaRPr lang="es-ES" sz="2400" dirty="0">
              <a:latin typeface="Comic Sans MS" pitchFamily="66" charset="0"/>
            </a:endParaRPr>
          </a:p>
        </p:txBody>
      </p:sp>
      <p:pic>
        <p:nvPicPr>
          <p:cNvPr id="4" name="Picture 5" descr="D:\Mis documentos\Mis imágenes\imagesCALQ0FFH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3606"/>
            <a:ext cx="2808312" cy="242674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44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555526"/>
            <a:ext cx="8229600" cy="2376264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s-ES" sz="3200" dirty="0" smtClean="0">
                <a:latin typeface="Comic Sans MS" pitchFamily="66" charset="0"/>
              </a:rPr>
              <a:t>Los elogios son una influencia tan poderosa que pueden lograr una nueva conducta en la persona.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pic>
        <p:nvPicPr>
          <p:cNvPr id="4" name="Picture 5" descr="D:\Mis documentos\Mis imágenes\DSF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571750"/>
            <a:ext cx="3271051" cy="219879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3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41480"/>
            <a:ext cx="7924800" cy="857250"/>
          </a:xfrm>
        </p:spPr>
        <p:txBody>
          <a:bodyPr/>
          <a:lstStyle/>
          <a:p>
            <a:pPr algn="ctr"/>
            <a:r>
              <a:rPr lang="es-ES_tradnl" sz="4000" b="1" dirty="0" smtClean="0">
                <a:latin typeface="Comic Sans MS" pitchFamily="66" charset="0"/>
              </a:rPr>
              <a:t>Amistad</a:t>
            </a:r>
            <a:endParaRPr lang="es-ES" sz="40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109570"/>
            <a:ext cx="7992888" cy="3086100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Comic Sans MS" pitchFamily="66" charset="0"/>
              </a:rPr>
              <a:t>La amistad  es la relación entre como mínimo dos personas</a:t>
            </a:r>
            <a:r>
              <a:rPr lang="es-ES" sz="2400" b="1" dirty="0">
                <a:latin typeface="Comic Sans MS" pitchFamily="66" charset="0"/>
              </a:rPr>
              <a:t> </a:t>
            </a:r>
            <a:r>
              <a:rPr lang="es-ES" sz="2400" dirty="0">
                <a:latin typeface="Comic Sans MS" pitchFamily="66" charset="0"/>
              </a:rPr>
              <a:t>que comparten, crecen y se conocen aceptándose mutuamente, con opiniones parecidas o distintas, con sus virtudes y sus defectos.</a:t>
            </a:r>
          </a:p>
        </p:txBody>
      </p:sp>
      <p:pic>
        <p:nvPicPr>
          <p:cNvPr id="7170" name="Picture 2" descr="http://www.picgifs.com/graphics/s/shrek/graphics-shrek-5636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65" y="2787774"/>
            <a:ext cx="4048125" cy="17859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87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303498"/>
            <a:ext cx="8229600" cy="3394472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Comic Sans MS" pitchFamily="66" charset="0"/>
              </a:rPr>
              <a:t>La amistad se basa en la confianza  y el apoyo , ayudándose uno al otro en los momentos que sean necesarios. </a:t>
            </a:r>
          </a:p>
        </p:txBody>
      </p:sp>
      <p:pic>
        <p:nvPicPr>
          <p:cNvPr id="1026" name="Picture 2" descr="http://4.bp.blogspot.com/_ivXT6p0EnS8/SmW60yZJqcI/AAAAAAAACIg/EOWEOV1HP6I/s400/Amist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93" y="1869672"/>
            <a:ext cx="3048000" cy="22431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aloreseticos.net/wp-content/uploads/2012/06/amist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62" y="1865050"/>
            <a:ext cx="3810000" cy="215026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38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95487"/>
            <a:ext cx="8229600" cy="2322258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Como resumen de la amistad y algunas de sus características principales son la confianza, lealtad, la sinceridad, el apoyo, la simpatía, el respeto, el aliento, la bondad, la devoción, empatía y amor entre amigos.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6146" name="Picture 2" descr="https://encrypted-tbn2.gstatic.com/images?q=tbn:ANd9GcRi-Zp9vfYsFgcQGquyiHN0xX_vgma3w0tFC6_HjHxCE4OVYW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79740"/>
            <a:ext cx="3600400" cy="202262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1.bp.blogspot.com/_6oIep-PBKhU/SZ3gcnUL-CI/AAAAAAAAASU/yp-C5EZMtw8/s400/amistad+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704" y="2571750"/>
            <a:ext cx="3409950" cy="201453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8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105</TotalTime>
  <Words>190</Words>
  <Application>Microsoft Office PowerPoint</Application>
  <PresentationFormat>Presentación en pantalla (16:9)</PresentationFormat>
  <Paragraphs>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Horizonte</vt:lpstr>
      <vt:lpstr>Disciplina y Amistad</vt:lpstr>
      <vt:lpstr>Disciplina </vt:lpstr>
      <vt:lpstr>Presentación de PowerPoint</vt:lpstr>
      <vt:lpstr>Presentación de PowerPoint</vt:lpstr>
      <vt:lpstr>Presentación de PowerPoint</vt:lpstr>
      <vt:lpstr>Presentación de PowerPoint</vt:lpstr>
      <vt:lpstr>Amistad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 y Amistad</dc:title>
  <dc:creator>JORDY</dc:creator>
  <cp:lastModifiedBy>JORDY</cp:lastModifiedBy>
  <cp:revision>9</cp:revision>
  <dcterms:created xsi:type="dcterms:W3CDTF">2014-05-16T01:54:49Z</dcterms:created>
  <dcterms:modified xsi:type="dcterms:W3CDTF">2014-05-16T03:40:10Z</dcterms:modified>
</cp:coreProperties>
</file>